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2" r:id="rId6"/>
    <p:sldId id="261" r:id="rId7"/>
    <p:sldId id="268" r:id="rId8"/>
    <p:sldId id="266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1" d="100"/>
          <a:sy n="41" d="100"/>
        </p:scale>
        <p:origin x="1628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jp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0171BF-C3F2-4973-BE19-8A3A87595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F500164-DF17-4004-BB4A-0EFBF5C613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0EB1DD6-9FBD-4005-8211-6ACEFE303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61CAD5-44B7-4C1E-B0A6-4AEE49D4B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39D622-9DFB-4469-A4D9-55274670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3944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8B0674-4926-4F17-9597-55CB84299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EF9E6CE-9110-4285-BD8E-FB5314FDA4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09978C-966F-421F-80F6-656DBA090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0C0869-CAE6-4EFA-884C-CF0522417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CCA3830-A3B1-4B33-999E-2B2AD762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0642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4ACB6B5-DCFB-4CF4-8AB3-986BBDF64C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BF7E8ED-5FA6-4D8B-AD2A-3985F0E23E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CE3002-2C02-45CF-B2FD-9F752FF94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282D49-6396-43CC-AB77-16EF263B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EF63F3-B934-45B1-96AC-76C7DBDF2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65833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177A70-3CA5-4DEB-B5A2-BA317CD4C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8BCFED-C5AB-4C51-BF28-925137F7B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16FDD5-F876-43EC-8D58-A971E9978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5B33CF-7C4B-4B3E-BF8C-DE839C714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1EFE7B-4F2E-4CD3-8A29-51721CA91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3659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2EC7E-E52B-402C-A0DE-19D55DD2E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09010BF-1032-4D11-A88F-4825AB10C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62152E-6594-4E2B-BFC1-C0D278962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7603B7F-ADD8-4669-AF34-746839373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8F368C-8836-4EF0-903E-B23E15FF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74214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6BFF20-9D5D-4FF2-ADF6-B0BEDE235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711783-20FD-4F39-81E4-7A50D1403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FD19AA0-4273-4C07-9D07-3612916A0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CF8A148-75DF-4B2D-A8A1-B1FCA58AE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939D108-E087-445B-955F-F1C77B429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B497958-C874-47C9-91BB-8E9F5AAA5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32757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E1394-A198-47B6-AD88-2D4E83424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EB832A-D755-4B3F-9448-670DC28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5B27E8-E167-4206-8279-2B8B064D9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5B5C169-CA19-4A78-B28E-D05C061866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92E459E-D8E6-456E-BC4F-5BD98CB55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2800A0D-DC34-4739-BD1D-42A27F2C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2CC2647-0CDB-4FCF-B007-F5AEA9524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3D9C018-7D02-4580-90AF-307BE538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73355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7403D7-91EB-42C4-AAF2-FC300E7EC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A6B9089-265B-414C-BAC4-7079614F8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12DF6B6-2BED-4DB2-BE1E-FC40A556B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5CBB2D1-5A34-4481-AFFB-28AFBE378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3018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1E47243-C8D5-4E86-9DF3-50E4AF256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467314-37F2-4AA4-A909-7066D20D4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8C2CB0D-D0C4-42F1-9649-C8D05D2C1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3269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B5F3C2-D302-41BF-9D4E-AE85359F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E43EBE-857E-432D-9489-BF402F067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37D6B2-A6A4-4B9C-84EB-D9C8C78DA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26ACD8-382C-40BA-A060-D77A311FE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BE1338B-BACC-431A-B7BA-93A4492F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8E2F32-B14F-4FEB-A3C1-9ABE4FA4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71432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DE4E21-0903-474F-98F4-6527C4257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DA58CF6-5AA9-4180-BD4B-421A0F1139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3346E2-54D5-4130-968E-AAA73BEE1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F637050-915C-4B9D-BEE4-2934FF7AA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84C7318-E419-4B4E-BF05-BD472C91C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3AD0183-83FF-479F-9D58-5521A715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6989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0D94CBD-8DC3-4BB0-84BC-CBD48B147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1F5A86-DDA2-474E-858F-400178B3A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3B5D70-3BF7-4BF1-A6FC-67066F595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4A862-548E-4AE2-94FB-7104F075ED64}" type="datetimeFigureOut">
              <a:rPr lang="es-MX" smtClean="0"/>
              <a:t>06/06/2019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EEEBE58-B12B-4518-8203-A6D8FF6BAE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7306B4-8D89-4583-9360-8F13E68AA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7C490-4C1A-4CB7-BF6C-C8A3F64C2B2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7198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9B59BDB-FD07-4371-9E0E-089F68EA9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68" y="487501"/>
            <a:ext cx="2927774" cy="5882995"/>
          </a:xfrm>
          <a:prstGeom prst="rect">
            <a:avLst/>
          </a:prstGeom>
        </p:spPr>
      </p:pic>
      <p:pic>
        <p:nvPicPr>
          <p:cNvPr id="3" name="Imagen 2" descr="Imagen que contiene tarta&#10;&#10;Descripción generada automáticamente">
            <a:extLst>
              <a:ext uri="{FF2B5EF4-FFF2-40B4-BE49-F238E27FC236}">
                <a16:creationId xmlns:a16="http://schemas.microsoft.com/office/drawing/2014/main" id="{FBD4F021-48E0-4553-B586-2384E94A58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635" y="1809556"/>
            <a:ext cx="4829144" cy="323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73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captura de pantalla, monitor, electrónica&#10;&#10;Descripción generada automáticamente">
            <a:extLst>
              <a:ext uri="{FF2B5EF4-FFF2-40B4-BE49-F238E27FC236}">
                <a16:creationId xmlns:a16="http://schemas.microsoft.com/office/drawing/2014/main" id="{D30D8126-7AD6-4DCF-A9C0-8D4D8B59C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796" y="179914"/>
            <a:ext cx="3215191" cy="6498172"/>
          </a:xfrm>
          <a:prstGeom prst="rect">
            <a:avLst/>
          </a:prstGeom>
        </p:spPr>
      </p:pic>
      <p:pic>
        <p:nvPicPr>
          <p:cNvPr id="4" name="Imagen 3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1CDC7251-C747-41D3-A373-523940C0B3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015" y="179914"/>
            <a:ext cx="3224803" cy="649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835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088BD42-E74B-4035-8134-BC6B5968C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687" y="0"/>
            <a:ext cx="4982625" cy="688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43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F0FCEADA-B9C6-44AF-9A76-4CA7851B4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75" y="2491764"/>
            <a:ext cx="11009650" cy="5090862"/>
          </a:xfrm>
          <a:prstGeom prst="rect">
            <a:avLst/>
          </a:prstGeom>
        </p:spPr>
      </p:pic>
      <p:pic>
        <p:nvPicPr>
          <p:cNvPr id="11" name="Imagen 10" descr="Imagen que contiene tarta&#10;&#10;Descripción generada automáticamente">
            <a:extLst>
              <a:ext uri="{FF2B5EF4-FFF2-40B4-BE49-F238E27FC236}">
                <a16:creationId xmlns:a16="http://schemas.microsoft.com/office/drawing/2014/main" id="{212ED293-8078-4DA9-8EE3-282D090A1E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75" y="309966"/>
            <a:ext cx="2866911" cy="192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302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F8CB6974-18FC-490E-AAE5-8B6FE965B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4285"/>
            <a:ext cx="12192000" cy="564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9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FD7E695-8411-4CFA-B5F6-C6860E5F29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431" y="241299"/>
            <a:ext cx="3586163" cy="63754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agen 3" descr="Imagen que contiene interior, mesa, comida, contador&#10;&#10;Descripción generada automáticamente">
            <a:extLst>
              <a:ext uri="{FF2B5EF4-FFF2-40B4-BE49-F238E27FC236}">
                <a16:creationId xmlns:a16="http://schemas.microsoft.com/office/drawing/2014/main" id="{26E12D64-875F-4344-ACE5-B2FCCA2DDA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37" y="241299"/>
            <a:ext cx="3586163" cy="63754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0017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B972B97-0FBD-49D7-9F49-4B8B2A98B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490" y="932338"/>
            <a:ext cx="8877019" cy="4993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8434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C0DDE4C-FC7E-407E-B351-C9C3AAEE22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44"/>
          <a:stretch/>
        </p:blipFill>
        <p:spPr>
          <a:xfrm>
            <a:off x="3947397" y="1047449"/>
            <a:ext cx="4297205" cy="53317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47D5F32-9FF4-44D3-8426-DA7A3E8FDC0F}"/>
              </a:ext>
            </a:extLst>
          </p:cNvPr>
          <p:cNvSpPr txBox="1"/>
          <p:nvPr/>
        </p:nvSpPr>
        <p:spPr>
          <a:xfrm>
            <a:off x="4040980" y="308491"/>
            <a:ext cx="4110037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/>
              <a:t>Problema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FC3D825-9C83-40CA-938F-54ACF3523A23}"/>
              </a:ext>
            </a:extLst>
          </p:cNvPr>
          <p:cNvSpPr txBox="1"/>
          <p:nvPr/>
        </p:nvSpPr>
        <p:spPr>
          <a:xfrm>
            <a:off x="161925" y="1266825"/>
            <a:ext cx="3457575" cy="469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16873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E631D01-3BD8-4258-B542-51D798F7DD21}"/>
              </a:ext>
            </a:extLst>
          </p:cNvPr>
          <p:cNvSpPr txBox="1"/>
          <p:nvPr/>
        </p:nvSpPr>
        <p:spPr>
          <a:xfrm>
            <a:off x="17937" y="1736198"/>
            <a:ext cx="46373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latin typeface="Copperplate Gothic Bold" panose="020E0705020206020404" pitchFamily="34" charset="0"/>
              </a:rPr>
              <a:t>- Registro de Actividades</a:t>
            </a:r>
          </a:p>
          <a:p>
            <a:pPr algn="ctr"/>
            <a:endParaRPr lang="es-MX" sz="2000" dirty="0">
              <a:latin typeface="Copperplate Gothic Bold" panose="020E0705020206020404" pitchFamily="34" charset="0"/>
            </a:endParaRPr>
          </a:p>
          <a:p>
            <a:pPr algn="ctr"/>
            <a:r>
              <a:rPr lang="es-MX" sz="2000" dirty="0">
                <a:latin typeface="Copperplate Gothic Bold" panose="020E0705020206020404" pitchFamily="34" charset="0"/>
              </a:rPr>
              <a:t>- Accesibilidad Remota</a:t>
            </a:r>
          </a:p>
        </p:txBody>
      </p:sp>
      <p:pic>
        <p:nvPicPr>
          <p:cNvPr id="5" name="Imagen 4" descr="Imagen que contiene captura de pantalla, monitor, electrónica&#10;&#10;Descripción generada automáticamente">
            <a:extLst>
              <a:ext uri="{FF2B5EF4-FFF2-40B4-BE49-F238E27FC236}">
                <a16:creationId xmlns:a16="http://schemas.microsoft.com/office/drawing/2014/main" id="{F4A9BCF6-642A-4E5E-B157-01DAEBEB67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383" y="481012"/>
            <a:ext cx="2917234" cy="5895975"/>
          </a:xfrm>
          <a:prstGeom prst="rect">
            <a:avLst/>
          </a:prstGeom>
        </p:spPr>
      </p:pic>
      <p:pic>
        <p:nvPicPr>
          <p:cNvPr id="9" name="Imagen 8" descr="Imagen que contiene imágenes prediseñadas&#10;&#10;Descripción generada automáticamente">
            <a:extLst>
              <a:ext uri="{FF2B5EF4-FFF2-40B4-BE49-F238E27FC236}">
                <a16:creationId xmlns:a16="http://schemas.microsoft.com/office/drawing/2014/main" id="{03853E34-0383-43C9-A5A9-78909A1134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4" y="3538418"/>
            <a:ext cx="2781122" cy="2781122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5499431-8FE1-47A0-B7B5-48EE74AAEC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2474" y="3428999"/>
            <a:ext cx="2781122" cy="2781122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0532632F-BCE4-409C-87DE-3398FE64E491}"/>
              </a:ext>
            </a:extLst>
          </p:cNvPr>
          <p:cNvSpPr txBox="1"/>
          <p:nvPr/>
        </p:nvSpPr>
        <p:spPr>
          <a:xfrm>
            <a:off x="7554617" y="1736198"/>
            <a:ext cx="46373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latin typeface="Copperplate Gothic Bold" panose="020E0705020206020404" pitchFamily="34" charset="0"/>
              </a:rPr>
              <a:t>- Backup</a:t>
            </a:r>
          </a:p>
          <a:p>
            <a:pPr algn="ctr"/>
            <a:endParaRPr lang="es-MX" sz="2000" dirty="0">
              <a:latin typeface="Copperplate Gothic Bold" panose="020E0705020206020404" pitchFamily="34" charset="0"/>
            </a:endParaRPr>
          </a:p>
          <a:p>
            <a:pPr algn="ctr"/>
            <a:r>
              <a:rPr lang="es-MX" sz="2000" dirty="0">
                <a:latin typeface="Copperplate Gothic Bold" panose="020E0705020206020404" pitchFamily="34" charset="0"/>
              </a:rPr>
              <a:t>- Eficiencia en Administración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4DD83A61-8637-4DF5-99E0-7214232517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4100" y="92942"/>
            <a:ext cx="1015663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504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captura de pantalla, electrónica&#10;&#10;Descripción generada automáticamente">
            <a:extLst>
              <a:ext uri="{FF2B5EF4-FFF2-40B4-BE49-F238E27FC236}">
                <a16:creationId xmlns:a16="http://schemas.microsoft.com/office/drawing/2014/main" id="{E5126877-DF43-4C15-B5F7-F1A77B3EEB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652" y="238125"/>
            <a:ext cx="3143108" cy="63817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Imagen 7" descr="Imagen que contiene captura de pantalla, monitor, electrónica&#10;&#10;Descripción generada automáticamente">
            <a:extLst>
              <a:ext uri="{FF2B5EF4-FFF2-40B4-BE49-F238E27FC236}">
                <a16:creationId xmlns:a16="http://schemas.microsoft.com/office/drawing/2014/main" id="{EDCA4F68-68BA-48A4-A0FA-D5EBF3460F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761" y="238125"/>
            <a:ext cx="3157587" cy="638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64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8065E526-32DB-4D1B-BB85-1921B321AC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740" y="179914"/>
            <a:ext cx="3205376" cy="64981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n 12" descr="Imagen que contiene captura de pantalla, monitor, electrónica&#10;&#10;Descripción generada automáticamente">
            <a:extLst>
              <a:ext uri="{FF2B5EF4-FFF2-40B4-BE49-F238E27FC236}">
                <a16:creationId xmlns:a16="http://schemas.microsoft.com/office/drawing/2014/main" id="{D30D8126-7AD6-4DCF-A9C0-8D4D8B59C9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796" y="179914"/>
            <a:ext cx="3215191" cy="649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9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captura de pantalla, monitor, electrónica&#10;&#10;Descripción generada automáticamente">
            <a:extLst>
              <a:ext uri="{FF2B5EF4-FFF2-40B4-BE49-F238E27FC236}">
                <a16:creationId xmlns:a16="http://schemas.microsoft.com/office/drawing/2014/main" id="{D30D8126-7AD6-4DCF-A9C0-8D4D8B59C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796" y="179914"/>
            <a:ext cx="3215191" cy="6498172"/>
          </a:xfrm>
          <a:prstGeom prst="rect">
            <a:avLst/>
          </a:prstGeom>
        </p:spPr>
      </p:pic>
      <p:pic>
        <p:nvPicPr>
          <p:cNvPr id="3" name="Imagen 2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68961D05-475D-41BB-9007-44D2A2FFA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015" y="179914"/>
            <a:ext cx="3195663" cy="649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177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14</Words>
  <Application>Microsoft Office PowerPoint</Application>
  <PresentationFormat>Panorámica</PresentationFormat>
  <Paragraphs>7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Copperplate Gothic Bold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mireles53hotmail.com</dc:creator>
  <cp:lastModifiedBy>FERNANDO PEDRAZA LEDEZMA</cp:lastModifiedBy>
  <cp:revision>16</cp:revision>
  <dcterms:created xsi:type="dcterms:W3CDTF">2019-02-20T07:12:34Z</dcterms:created>
  <dcterms:modified xsi:type="dcterms:W3CDTF">2019-06-06T15:59:25Z</dcterms:modified>
</cp:coreProperties>
</file>

<file path=docProps/thumbnail.jpeg>
</file>